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61" r:id="rId6"/>
    <p:sldId id="258" r:id="rId7"/>
    <p:sldId id="259" r:id="rId8"/>
    <p:sldId id="262" r:id="rId9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57"/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882" autoAdjust="0"/>
    <p:restoredTop sz="94660"/>
  </p:normalViewPr>
  <p:slideViewPr>
    <p:cSldViewPr snapToGrid="0">
      <p:cViewPr>
        <p:scale>
          <a:sx n="100" d="100"/>
          <a:sy n="100" d="100"/>
        </p:scale>
        <p:origin x="65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31/8/2022</a:t>
            </a:fld>
            <a:endParaRPr lang="ca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‹#›</a:t>
            </a:fld>
            <a:endParaRPr lang="ca-ES" dirty="0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microsoft.com/office/2007/relationships/hdphoto" Target="../media/hdphoto3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microsoft.com/office/2007/relationships/hdphoto" Target="../media/hdphoto1.wdp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" r="71042"/>
          <a:stretch/>
        </p:blipFill>
        <p:spPr>
          <a:xfrm>
            <a:off x="-2" y="6194593"/>
            <a:ext cx="4446357" cy="663408"/>
          </a:xfrm>
          <a:prstGeom prst="rect">
            <a:avLst/>
          </a:prstGeom>
          <a:effectLst/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  <a:effectLst/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Freedom for your Windows 11 Clock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806412" y="46311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310778" y="471077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❤️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4E84C37B-F914-E383-597B-67DD77168539}"/>
              </a:ext>
            </a:extLst>
          </p:cNvPr>
          <p:cNvSpPr txBox="1"/>
          <p:nvPr/>
        </p:nvSpPr>
        <p:spPr>
          <a:xfrm>
            <a:off x="8310779" y="54803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7">
            <a:extLst>
              <a:ext uri="{FF2B5EF4-FFF2-40B4-BE49-F238E27FC236}">
                <a16:creationId xmlns:a16="http://schemas.microsoft.com/office/drawing/2014/main" id="{C3DD94D7-D036-B5A1-9622-0EA8FF2E4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08" r="7365"/>
          <a:stretch/>
        </p:blipFill>
        <p:spPr>
          <a:xfrm flipH="1">
            <a:off x="11112975" y="6194593"/>
            <a:ext cx="1079025" cy="663407"/>
          </a:xfrm>
          <a:prstGeom prst="rect">
            <a:avLst/>
          </a:prstGeom>
        </p:spPr>
      </p:pic>
      <p:sp>
        <p:nvSpPr>
          <p:cNvPr id="6" name="QuadreDeText 5">
            <a:extLst>
              <a:ext uri="{FF2B5EF4-FFF2-40B4-BE49-F238E27FC236}">
                <a16:creationId xmlns:a16="http://schemas.microsoft.com/office/drawing/2014/main" id="{5F4AEFEF-EC60-86C3-6D27-1899DA035484}"/>
              </a:ext>
            </a:extLst>
          </p:cNvPr>
          <p:cNvSpPr txBox="1"/>
          <p:nvPr/>
        </p:nvSpPr>
        <p:spPr>
          <a:xfrm>
            <a:off x="10731500" y="6203130"/>
            <a:ext cx="1460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200" dirty="0">
                <a:solidFill>
                  <a:schemeClr val="bg1"/>
                </a:solidFill>
                <a:latin typeface="Segoe UI Variable Display Semib" pitchFamily="2" charset="0"/>
              </a:rPr>
              <a:t>16:56:22 AM</a:t>
            </a:r>
          </a:p>
          <a:p>
            <a:pPr algn="r"/>
            <a:r>
              <a:rPr lang="en-US" sz="1200" dirty="0">
                <a:solidFill>
                  <a:schemeClr val="bg1"/>
                </a:solidFill>
                <a:latin typeface="Segoe UI Variable Display Semib" pitchFamily="2" charset="0"/>
              </a:rPr>
              <a:t>Monday</a:t>
            </a:r>
          </a:p>
          <a:p>
            <a:pPr algn="r"/>
            <a:r>
              <a:rPr lang="ca-ES" sz="1200" dirty="0">
                <a:solidFill>
                  <a:schemeClr val="bg1"/>
                </a:solidFill>
                <a:latin typeface="Segoe UI Variable Display Semib" pitchFamily="2" charset="0"/>
              </a:rPr>
              <a:t>29/8/2022</a:t>
            </a:r>
          </a:p>
        </p:txBody>
      </p:sp>
      <p:cxnSp>
        <p:nvCxnSpPr>
          <p:cNvPr id="9" name="Connector recte 8">
            <a:extLst>
              <a:ext uri="{FF2B5EF4-FFF2-40B4-BE49-F238E27FC236}">
                <a16:creationId xmlns:a16="http://schemas.microsoft.com/office/drawing/2014/main" id="{0480411E-E1C1-B00E-B99C-F0340C99DF01}"/>
              </a:ext>
            </a:extLst>
          </p:cNvPr>
          <p:cNvCxnSpPr>
            <a:cxnSpLocks/>
          </p:cNvCxnSpPr>
          <p:nvPr/>
        </p:nvCxnSpPr>
        <p:spPr>
          <a:xfrm>
            <a:off x="0" y="6194592"/>
            <a:ext cx="12191998" cy="0"/>
          </a:xfrm>
          <a:prstGeom prst="line">
            <a:avLst/>
          </a:prstGeom>
          <a:ln w="12700">
            <a:solidFill>
              <a:srgbClr val="292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Wait! Seconds, you said?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12">
            <a:extLst>
              <a:ext uri="{FF2B5EF4-FFF2-40B4-BE49-F238E27FC236}">
                <a16:creationId xmlns:a16="http://schemas.microsoft.com/office/drawing/2014/main" id="{52FBB9DA-1A53-63FC-8F20-A86A078C34B8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Set any date and time format, and ElevenClock will show it for you.</a:t>
            </a:r>
          </a:p>
        </p:txBody>
      </p:sp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Change the font...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12">
            <a:extLst>
              <a:ext uri="{FF2B5EF4-FFF2-40B4-BE49-F238E27FC236}">
                <a16:creationId xmlns:a16="http://schemas.microsoft.com/office/drawing/2014/main" id="{05AAA7E7-026E-3B38-F88F-B9FC6EBBA335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8604870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...and whole the color scheme!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276615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7303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 can customize ElevenClock’s look and feel to make it yours, only you set the limits!</a:t>
            </a: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around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 can be moved to the left side with less than two clicks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displays on the right corner of your screen by default. </a:t>
            </a:r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(</a:t>
            </a:r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 that’s what Windows does)</a:t>
            </a:r>
            <a:endParaRPr lang="en-U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Additionally, move each clock to the top and/or to the left on a per-monitor choice, and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have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genial UltraLight" panose="020B0604020202020204" pitchFamily="2" charset="0"/>
              </a:rPr>
              <a:t>FLOATING CLOCKS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hide! (or not)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74" y="2000934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086" y="1973018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can be set to hide with full screen Windows	        But it can also be set to show over them!</a:t>
            </a:r>
          </a:p>
        </p:txBody>
      </p:sp>
      <p:sp>
        <p:nvSpPr>
          <p:cNvPr id="4" name="Rectangle: cantonades arrodonides 3">
            <a:extLst>
              <a:ext uri="{FF2B5EF4-FFF2-40B4-BE49-F238E27FC236}">
                <a16:creationId xmlns:a16="http://schemas.microsoft.com/office/drawing/2014/main" id="{56DCE5C4-D858-CC96-1FBB-1B285BAD9EB1}"/>
              </a:ext>
            </a:extLst>
          </p:cNvPr>
          <p:cNvSpPr/>
          <p:nvPr/>
        </p:nvSpPr>
        <p:spPr>
          <a:xfrm>
            <a:off x="10518747" y="4212299"/>
            <a:ext cx="1115712" cy="5905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1200" b="1" dirty="0">
                <a:latin typeface="Segoe UI Variable Display Semib" pitchFamily="2" charset="0"/>
              </a:rPr>
              <a:t>4:20:00 AM</a:t>
            </a:r>
          </a:p>
          <a:p>
            <a:pPr algn="r"/>
            <a:r>
              <a:rPr lang="en-US" sz="1200" b="1" dirty="0">
                <a:latin typeface="Segoe UI Variable Display Semib" pitchFamily="2" charset="0"/>
              </a:rPr>
              <a:t>Tuesday</a:t>
            </a:r>
          </a:p>
          <a:p>
            <a:pPr algn="r"/>
            <a:r>
              <a:rPr lang="ca-ES" sz="1200" b="1" dirty="0">
                <a:latin typeface="Segoe UI Variable Display Semib" pitchFamily="2" charset="0"/>
              </a:rPr>
              <a:t>4/10/2022</a:t>
            </a:r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1A4C4153-C70A-C7BF-39C8-56B411B41986}"/>
              </a:ext>
            </a:extLst>
          </p:cNvPr>
          <p:cNvSpPr txBox="1"/>
          <p:nvPr/>
        </p:nvSpPr>
        <p:spPr>
          <a:xfrm>
            <a:off x="0" y="6560183"/>
            <a:ext cx="11287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 solid background will adapt itself to the window contents. However, it can be set to transparent on full screen only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More than one monitor!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 you can think of!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flawlessly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It even works on-the-go!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will show in new displays when you connect them!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 if you prefer, ElevenClock can be disabled on a per-monitor basis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311</Words>
  <Application>Microsoft Office PowerPoint</Application>
  <PresentationFormat>Pantalla panoràmica</PresentationFormat>
  <Paragraphs>47</Paragraphs>
  <Slides>8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6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Congenial UltraLight</vt:lpstr>
      <vt:lpstr>Segoe UI Variable Display</vt:lpstr>
      <vt:lpstr>Segoe UI Variable Display Semib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58</cp:revision>
  <dcterms:created xsi:type="dcterms:W3CDTF">2021-11-18T14:47:42Z</dcterms:created>
  <dcterms:modified xsi:type="dcterms:W3CDTF">2022-08-31T14:46:15Z</dcterms:modified>
</cp:coreProperties>
</file>